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66" r:id="rId5"/>
    <p:sldId id="265" r:id="rId6"/>
    <p:sldId id="262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BFBB-ADA7-4FFF-B3A5-B0103A660C8B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E5E4F-8B11-4B9D-8660-27176A76A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E5E4F-8B11-4B9D-8660-27176A76AA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9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Металлические решетки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E5E4F-8B11-4B9D-8660-27176A76AA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4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7" y="-9905"/>
            <a:ext cx="9244217" cy="68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692696"/>
            <a:ext cx="4222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Френч-пресс </a:t>
            </a:r>
            <a:r>
              <a:rPr lang="en-US" sz="2400" b="1" dirty="0"/>
              <a:t>RTK-G1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5307"/>
            <a:ext cx="2526818" cy="288031"/>
          </a:xfrm>
          <a:prstGeom prst="rect">
            <a:avLst/>
          </a:prstGeom>
        </p:spPr>
      </p:pic>
      <p:pic>
        <p:nvPicPr>
          <p:cNvPr id="2" name="Picture 2" descr="S:\Продукция\REDMOND\Френч-пресс\RTK-G1\RTK-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8"/>
          <a:stretch/>
        </p:blipFill>
        <p:spPr bwMode="auto">
          <a:xfrm>
            <a:off x="395536" y="1118673"/>
            <a:ext cx="3552974" cy="52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2636912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КОРПУС ИЗ НЕРЖАВЕЮЩЕЙ СТАЛИ</a:t>
            </a:r>
          </a:p>
          <a:p>
            <a:endParaRPr lang="ru-RU" b="1" dirty="0" smtClean="0"/>
          </a:p>
          <a:p>
            <a:r>
              <a:rPr lang="ru-RU" b="1" dirty="0" smtClean="0"/>
              <a:t>КОЛБА ИЗ </a:t>
            </a:r>
            <a:r>
              <a:rPr lang="ru-RU" b="1" dirty="0" smtClean="0"/>
              <a:t>ЖАРОПРОЧНОГО СТЕКЛА</a:t>
            </a:r>
          </a:p>
          <a:p>
            <a:endParaRPr lang="en-US" b="1" dirty="0" smtClean="0"/>
          </a:p>
          <a:p>
            <a:r>
              <a:rPr lang="ru-RU" b="1" dirty="0" smtClean="0"/>
              <a:t>НЕНАГРЕВАЮЩАЯСЯ РУЧКА ИЗ  ТЕРМОСТОЙКОГО ПЛАСТИКА</a:t>
            </a:r>
          </a:p>
          <a:p>
            <a:endParaRPr lang="ru-RU" b="1" dirty="0" smtClean="0"/>
          </a:p>
          <a:p>
            <a:r>
              <a:rPr lang="ru-RU" b="1" dirty="0" smtClean="0"/>
              <a:t>СКЛАДНОЙ ПОРШЕНЬ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38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5307"/>
            <a:ext cx="3812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ТЕХНИЧЕСКИЕ ХАРАКТЕРИСТИКИ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5307"/>
            <a:ext cx="2526818" cy="2880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2500715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628" y="753045"/>
            <a:ext cx="4544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• </a:t>
            </a:r>
            <a:r>
              <a:rPr lang="ru-RU" sz="1600" b="1" dirty="0" smtClean="0"/>
              <a:t>Объем </a:t>
            </a:r>
            <a:r>
              <a:rPr lang="ru-RU" sz="1600" b="1" dirty="0" smtClean="0"/>
              <a:t>600 мл</a:t>
            </a:r>
            <a:endParaRPr lang="ru-RU" sz="1600" b="1" dirty="0"/>
          </a:p>
          <a:p>
            <a:r>
              <a:rPr lang="ru-RU" sz="1600" b="1" dirty="0" smtClean="0"/>
              <a:t>• Корпус из нержавеющей стали</a:t>
            </a:r>
          </a:p>
          <a:p>
            <a:r>
              <a:rPr lang="ru-RU" sz="1600" smtClean="0"/>
              <a:t>• </a:t>
            </a:r>
            <a:r>
              <a:rPr lang="ru-RU" sz="1600" b="1" smtClean="0"/>
              <a:t>Колба </a:t>
            </a:r>
            <a:r>
              <a:rPr lang="ru-RU" sz="1600" b="1" dirty="0" smtClean="0"/>
              <a:t>из жаропрочного стекла</a:t>
            </a:r>
            <a:endParaRPr lang="en-US" sz="1600" b="1" dirty="0" smtClean="0"/>
          </a:p>
          <a:p>
            <a:r>
              <a:rPr lang="ru-RU" sz="1600" b="1" dirty="0" smtClean="0"/>
              <a:t>• </a:t>
            </a:r>
            <a:r>
              <a:rPr lang="ru-RU" sz="1600" b="1" dirty="0" err="1" smtClean="0"/>
              <a:t>Ненагревающаяся</a:t>
            </a:r>
            <a:r>
              <a:rPr lang="ru-RU" sz="1600" b="1" dirty="0" smtClean="0"/>
              <a:t> ручка из  термостойкого   </a:t>
            </a:r>
          </a:p>
          <a:p>
            <a:r>
              <a:rPr lang="ru-RU" sz="1600" b="1" dirty="0" smtClean="0"/>
              <a:t>   пластика</a:t>
            </a:r>
          </a:p>
          <a:p>
            <a:r>
              <a:rPr lang="ru-RU" sz="1600" b="1" dirty="0" smtClean="0"/>
              <a:t>• Складной поршень</a:t>
            </a:r>
            <a:endParaRPr lang="en-US" sz="16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8014204" y="6339190"/>
            <a:ext cx="809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/>
              <a:t>RTK-G1</a:t>
            </a:r>
            <a:endParaRPr lang="ru-R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t="49293" r="55388" b="14802"/>
          <a:stretch/>
        </p:blipFill>
        <p:spPr bwMode="auto">
          <a:xfrm>
            <a:off x="539552" y="3068960"/>
            <a:ext cx="2788874" cy="32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1" t="49927" r="35175" b="14061"/>
          <a:stretch/>
        </p:blipFill>
        <p:spPr bwMode="auto">
          <a:xfrm>
            <a:off x="5234165" y="3085252"/>
            <a:ext cx="2788874" cy="327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5307"/>
            <a:ext cx="2526818" cy="2880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36096" y="921709"/>
            <a:ext cx="35827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Ароматный чай неизменно дарит заряд бодрости и хорошего настроения.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Этот напиток подают на деловых встречах и приемах, а вечером он объединяет за столом семью и друзей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этой книге </a:t>
            </a:r>
            <a:r>
              <a:rPr lang="ru-RU" sz="1600" b="1" dirty="0" smtClean="0"/>
              <a:t>собраны </a:t>
            </a:r>
            <a:r>
              <a:rPr lang="ru-RU" sz="1600" b="1" dirty="0"/>
              <a:t>наиболее </a:t>
            </a:r>
            <a:r>
              <a:rPr lang="ru-RU" sz="1600" b="1" dirty="0" smtClean="0"/>
              <a:t>интересные рецепты приготовления чая и чайных напитков дл</a:t>
            </a:r>
            <a:r>
              <a:rPr lang="ru-RU" sz="1600" b="1" dirty="0"/>
              <a:t>я</a:t>
            </a:r>
            <a:r>
              <a:rPr lang="ru-RU" sz="1600" b="1" dirty="0" smtClean="0"/>
              <a:t> любого случая</a:t>
            </a:r>
            <a:r>
              <a:rPr lang="en-US" sz="1600" b="1" dirty="0" smtClean="0"/>
              <a:t>.</a:t>
            </a:r>
            <a:endParaRPr lang="ru-RU" sz="16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" y="905637"/>
            <a:ext cx="504056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63" y="4743628"/>
            <a:ext cx="2173402" cy="16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3" y="4753253"/>
            <a:ext cx="2160577" cy="16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60" y="4746579"/>
            <a:ext cx="2165686" cy="163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757443"/>
            <a:ext cx="2145516" cy="161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1965" y="213823"/>
            <a:ext cx="642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КНИГА «РЕЦЕПТЫ ПРИГОТОВЛЕНИЯ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ЧАЯ»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КОМПЛЕКТЕ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6725" y="6339190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/>
              <a:t>RK-M1</a:t>
            </a:r>
            <a:r>
              <a:rPr lang="ru-RU" sz="1600" b="1" dirty="0" smtClean="0"/>
              <a:t>15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0179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5307"/>
            <a:ext cx="2526818" cy="2880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2500715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890" y="245307"/>
            <a:ext cx="4278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ПРЕМИАЛЬНЫЙ ДИЗАЙН УПАКОВКИ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S:\Продукция\REDMOND\Френч-пресс\RTK-G1\RTK-G1_3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5" y="980728"/>
            <a:ext cx="381808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Продукция\REDMOND\Френч-пресс\RTK-G1\RTK-G1_3D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7867"/>
            <a:ext cx="381808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0"/>
            <a:ext cx="9143492" cy="68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108</Words>
  <Application>Microsoft Office PowerPoint</Application>
  <PresentationFormat>Экран (4:3)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Рудакова Светлана Сергеевна</dc:creator>
  <cp:lastModifiedBy>Рудакова Светлана Сергеевна</cp:lastModifiedBy>
  <cp:revision>73</cp:revision>
  <cp:lastPrinted>2014-09-15T11:44:25Z</cp:lastPrinted>
  <dcterms:created xsi:type="dcterms:W3CDTF">2014-03-26T12:46:26Z</dcterms:created>
  <dcterms:modified xsi:type="dcterms:W3CDTF">2014-09-15T13:05:42Z</dcterms:modified>
</cp:coreProperties>
</file>